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Gochi Han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20.sv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20.sv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10" Type="http://schemas.openxmlformats.org/officeDocument/2006/relationships/image" Target="../media/image40.jpeg"/><Relationship Id="rId4" Type="http://schemas.openxmlformats.org/officeDocument/2006/relationships/image" Target="../media/image19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2.svg"/><Relationship Id="rId4" Type="http://schemas.openxmlformats.org/officeDocument/2006/relationships/image" Target="../media/image41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8.svg"/><Relationship Id="rId5" Type="http://schemas.openxmlformats.org/officeDocument/2006/relationships/image" Target="../media/image47.svg"/><Relationship Id="rId15" Type="http://schemas.openxmlformats.org/officeDocument/2006/relationships/image" Target="../media/image53.png"/><Relationship Id="rId10" Type="http://schemas.openxmlformats.org/officeDocument/2006/relationships/image" Target="../media/image7.png"/><Relationship Id="rId19" Type="http://schemas.openxmlformats.org/officeDocument/2006/relationships/image" Target="../media/image57.png"/><Relationship Id="rId4" Type="http://schemas.openxmlformats.org/officeDocument/2006/relationships/image" Target="../media/image46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8.sv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8.svg"/><Relationship Id="rId5" Type="http://schemas.openxmlformats.org/officeDocument/2006/relationships/image" Target="../media/image22.sv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4.svg"/><Relationship Id="rId5" Type="http://schemas.openxmlformats.org/officeDocument/2006/relationships/image" Target="../media/image20.sv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12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2.svg"/><Relationship Id="rId5" Type="http://schemas.openxmlformats.org/officeDocument/2006/relationships/image" Target="../media/image24.svg"/><Relationship Id="rId10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8.sv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5.svg"/><Relationship Id="rId10" Type="http://schemas.openxmlformats.org/officeDocument/2006/relationships/image" Target="../media/image31.svg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18.sv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8741566" y="3554288"/>
            <a:ext cx="8517734" cy="5993387"/>
          </a:xfrm>
          <a:custGeom>
            <a:avLst/>
            <a:gdLst/>
            <a:ahLst/>
            <a:cxnLst/>
            <a:rect l="l" t="t" r="r" b="b"/>
            <a:pathLst>
              <a:path w="8517734" h="5993387">
                <a:moveTo>
                  <a:pt x="8517734" y="0"/>
                </a:moveTo>
                <a:lnTo>
                  <a:pt x="0" y="0"/>
                </a:lnTo>
                <a:lnTo>
                  <a:pt x="0" y="5993387"/>
                </a:lnTo>
                <a:lnTo>
                  <a:pt x="8517734" y="5993387"/>
                </a:lnTo>
                <a:lnTo>
                  <a:pt x="85177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3101492">
            <a:off x="4443894" y="5163284"/>
            <a:ext cx="3276901" cy="1412046"/>
          </a:xfrm>
          <a:custGeom>
            <a:avLst/>
            <a:gdLst/>
            <a:ahLst/>
            <a:cxnLst/>
            <a:rect l="l" t="t" r="r" b="b"/>
            <a:pathLst>
              <a:path w="3276901" h="1412046">
                <a:moveTo>
                  <a:pt x="0" y="0"/>
                </a:moveTo>
                <a:lnTo>
                  <a:pt x="3276901" y="0"/>
                </a:lnTo>
                <a:lnTo>
                  <a:pt x="3276901" y="1412047"/>
                </a:lnTo>
                <a:lnTo>
                  <a:pt x="0" y="1412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742934" y="689585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5"/>
                </a:lnTo>
                <a:lnTo>
                  <a:pt x="0" y="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28700" y="668643"/>
            <a:ext cx="12059135" cy="465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20"/>
              </a:lnSpc>
            </a:pPr>
            <a:r>
              <a:rPr lang="en-US" sz="88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Levando Pequenos Negócios para o Mercado Digital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577019" y="1125133"/>
            <a:ext cx="6864462" cy="7689315"/>
          </a:xfrm>
          <a:custGeom>
            <a:avLst/>
            <a:gdLst/>
            <a:ahLst/>
            <a:cxnLst/>
            <a:rect l="l" t="t" r="r" b="b"/>
            <a:pathLst>
              <a:path w="6864462" h="7689315">
                <a:moveTo>
                  <a:pt x="0" y="0"/>
                </a:moveTo>
                <a:lnTo>
                  <a:pt x="6864462" y="0"/>
                </a:lnTo>
                <a:lnTo>
                  <a:pt x="6864462" y="7689315"/>
                </a:lnTo>
                <a:lnTo>
                  <a:pt x="0" y="768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3508654">
            <a:off x="8088656" y="3975219"/>
            <a:ext cx="2463306" cy="1437675"/>
          </a:xfrm>
          <a:custGeom>
            <a:avLst/>
            <a:gdLst/>
            <a:ahLst/>
            <a:cxnLst/>
            <a:rect l="l" t="t" r="r" b="b"/>
            <a:pathLst>
              <a:path w="2463306" h="1437675">
                <a:moveTo>
                  <a:pt x="0" y="0"/>
                </a:moveTo>
                <a:lnTo>
                  <a:pt x="2463305" y="0"/>
                </a:lnTo>
                <a:lnTo>
                  <a:pt x="2463305" y="1437674"/>
                </a:lnTo>
                <a:lnTo>
                  <a:pt x="0" y="143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385817" y="9088743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500231" y="5688669"/>
            <a:ext cx="1306865" cy="271174"/>
          </a:xfrm>
          <a:custGeom>
            <a:avLst/>
            <a:gdLst/>
            <a:ahLst/>
            <a:cxnLst/>
            <a:rect l="l" t="t" r="r" b="b"/>
            <a:pathLst>
              <a:path w="1306865" h="271174">
                <a:moveTo>
                  <a:pt x="0" y="0"/>
                </a:moveTo>
                <a:lnTo>
                  <a:pt x="1306865" y="0"/>
                </a:lnTo>
                <a:lnTo>
                  <a:pt x="1306865" y="271175"/>
                </a:lnTo>
                <a:lnTo>
                  <a:pt x="0" y="271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969478" y="1301370"/>
            <a:ext cx="2289822" cy="278942"/>
          </a:xfrm>
          <a:custGeom>
            <a:avLst/>
            <a:gdLst/>
            <a:ahLst/>
            <a:cxnLst/>
            <a:rect l="l" t="t" r="r" b="b"/>
            <a:pathLst>
              <a:path w="2289822" h="278942">
                <a:moveTo>
                  <a:pt x="0" y="0"/>
                </a:moveTo>
                <a:lnTo>
                  <a:pt x="2289822" y="0"/>
                </a:lnTo>
                <a:lnTo>
                  <a:pt x="2289822" y="278942"/>
                </a:lnTo>
                <a:lnTo>
                  <a:pt x="0" y="278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806634" y="1139445"/>
            <a:ext cx="7134069" cy="2797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Mapa de Influenciadores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577019" y="1125133"/>
            <a:ext cx="6864462" cy="7689315"/>
          </a:xfrm>
          <a:custGeom>
            <a:avLst/>
            <a:gdLst/>
            <a:ahLst/>
            <a:cxnLst/>
            <a:rect l="l" t="t" r="r" b="b"/>
            <a:pathLst>
              <a:path w="6864462" h="7689315">
                <a:moveTo>
                  <a:pt x="0" y="0"/>
                </a:moveTo>
                <a:lnTo>
                  <a:pt x="6864462" y="0"/>
                </a:lnTo>
                <a:lnTo>
                  <a:pt x="6864462" y="7689315"/>
                </a:lnTo>
                <a:lnTo>
                  <a:pt x="0" y="768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3508654">
            <a:off x="8088656" y="3975219"/>
            <a:ext cx="2463306" cy="1437675"/>
          </a:xfrm>
          <a:custGeom>
            <a:avLst/>
            <a:gdLst/>
            <a:ahLst/>
            <a:cxnLst/>
            <a:rect l="l" t="t" r="r" b="b"/>
            <a:pathLst>
              <a:path w="2463306" h="1437675">
                <a:moveTo>
                  <a:pt x="0" y="0"/>
                </a:moveTo>
                <a:lnTo>
                  <a:pt x="2463305" y="0"/>
                </a:lnTo>
                <a:lnTo>
                  <a:pt x="2463305" y="1437674"/>
                </a:lnTo>
                <a:lnTo>
                  <a:pt x="0" y="143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385817" y="9088743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500231" y="5688669"/>
            <a:ext cx="1306865" cy="271174"/>
          </a:xfrm>
          <a:custGeom>
            <a:avLst/>
            <a:gdLst/>
            <a:ahLst/>
            <a:cxnLst/>
            <a:rect l="l" t="t" r="r" b="b"/>
            <a:pathLst>
              <a:path w="1306865" h="271174">
                <a:moveTo>
                  <a:pt x="0" y="0"/>
                </a:moveTo>
                <a:lnTo>
                  <a:pt x="1306865" y="0"/>
                </a:lnTo>
                <a:lnTo>
                  <a:pt x="1306865" y="271175"/>
                </a:lnTo>
                <a:lnTo>
                  <a:pt x="0" y="271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969478" y="1301370"/>
            <a:ext cx="2289822" cy="278942"/>
          </a:xfrm>
          <a:custGeom>
            <a:avLst/>
            <a:gdLst/>
            <a:ahLst/>
            <a:cxnLst/>
            <a:rect l="l" t="t" r="r" b="b"/>
            <a:pathLst>
              <a:path w="2289822" h="278942">
                <a:moveTo>
                  <a:pt x="0" y="0"/>
                </a:moveTo>
                <a:lnTo>
                  <a:pt x="2289822" y="0"/>
                </a:lnTo>
                <a:lnTo>
                  <a:pt x="2289822" y="278942"/>
                </a:lnTo>
                <a:lnTo>
                  <a:pt x="0" y="278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0" y="1427912"/>
            <a:ext cx="8649406" cy="269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8"/>
              </a:lnSpc>
            </a:pPr>
            <a:r>
              <a:rPr lang="en-US" sz="7706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Comunicação e Visualização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06506" y="6180508"/>
            <a:ext cx="2747629" cy="3077792"/>
          </a:xfrm>
          <a:custGeom>
            <a:avLst/>
            <a:gdLst/>
            <a:ahLst/>
            <a:cxnLst/>
            <a:rect l="l" t="t" r="r" b="b"/>
            <a:pathLst>
              <a:path w="2747629" h="3077792">
                <a:moveTo>
                  <a:pt x="0" y="0"/>
                </a:moveTo>
                <a:lnTo>
                  <a:pt x="2747629" y="0"/>
                </a:lnTo>
                <a:lnTo>
                  <a:pt x="2747629" y="3077792"/>
                </a:lnTo>
                <a:lnTo>
                  <a:pt x="0" y="30777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876899" y="9702974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805155" y="338162"/>
            <a:ext cx="2289822" cy="278942"/>
          </a:xfrm>
          <a:custGeom>
            <a:avLst/>
            <a:gdLst/>
            <a:ahLst/>
            <a:cxnLst/>
            <a:rect l="l" t="t" r="r" b="b"/>
            <a:pathLst>
              <a:path w="2289822" h="278942">
                <a:moveTo>
                  <a:pt x="0" y="0"/>
                </a:moveTo>
                <a:lnTo>
                  <a:pt x="2289821" y="0"/>
                </a:lnTo>
                <a:lnTo>
                  <a:pt x="2289821" y="278942"/>
                </a:lnTo>
                <a:lnTo>
                  <a:pt x="0" y="278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1635082" y="2321350"/>
            <a:ext cx="8115300" cy="137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StoryBoard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5493980">
            <a:off x="9707092" y="2891961"/>
            <a:ext cx="1771887" cy="1835287"/>
          </a:xfrm>
          <a:custGeom>
            <a:avLst/>
            <a:gdLst/>
            <a:ahLst/>
            <a:cxnLst/>
            <a:rect l="l" t="t" r="r" b="b"/>
            <a:pathLst>
              <a:path w="1771887" h="1835287">
                <a:moveTo>
                  <a:pt x="0" y="0"/>
                </a:moveTo>
                <a:lnTo>
                  <a:pt x="1771887" y="0"/>
                </a:lnTo>
                <a:lnTo>
                  <a:pt x="1771887" y="1835288"/>
                </a:lnTo>
                <a:lnTo>
                  <a:pt x="0" y="1835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4955916" y="318863"/>
            <a:ext cx="1752489" cy="213485"/>
          </a:xfrm>
          <a:custGeom>
            <a:avLst/>
            <a:gdLst/>
            <a:ahLst/>
            <a:cxnLst/>
            <a:rect l="l" t="t" r="r" b="b"/>
            <a:pathLst>
              <a:path w="1752489" h="213485">
                <a:moveTo>
                  <a:pt x="0" y="0"/>
                </a:moveTo>
                <a:lnTo>
                  <a:pt x="1752490" y="0"/>
                </a:lnTo>
                <a:lnTo>
                  <a:pt x="1752490" y="213485"/>
                </a:lnTo>
                <a:lnTo>
                  <a:pt x="0" y="213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0" y="804840"/>
            <a:ext cx="18456760" cy="9482160"/>
          </a:xfrm>
          <a:custGeom>
            <a:avLst/>
            <a:gdLst/>
            <a:ahLst/>
            <a:cxnLst/>
            <a:rect l="l" t="t" r="r" b="b"/>
            <a:pathLst>
              <a:path w="18456760" h="9482160">
                <a:moveTo>
                  <a:pt x="0" y="0"/>
                </a:moveTo>
                <a:lnTo>
                  <a:pt x="18456760" y="0"/>
                </a:lnTo>
                <a:lnTo>
                  <a:pt x="18456760" y="9482160"/>
                </a:lnTo>
                <a:lnTo>
                  <a:pt x="0" y="9482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70517" y="362791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4564427" y="-6050"/>
            <a:ext cx="8649406" cy="96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9"/>
              </a:lnSpc>
            </a:pPr>
            <a:r>
              <a:rPr lang="en-US" sz="5606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Ficha de Conceito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259162" y="6789190"/>
            <a:ext cx="3403695" cy="3038571"/>
          </a:xfrm>
          <a:custGeom>
            <a:avLst/>
            <a:gdLst/>
            <a:ahLst/>
            <a:cxnLst/>
            <a:rect l="l" t="t" r="r" b="b"/>
            <a:pathLst>
              <a:path w="3403695" h="3038571">
                <a:moveTo>
                  <a:pt x="0" y="0"/>
                </a:moveTo>
                <a:lnTo>
                  <a:pt x="3403695" y="0"/>
                </a:lnTo>
                <a:lnTo>
                  <a:pt x="3403695" y="3038571"/>
                </a:lnTo>
                <a:lnTo>
                  <a:pt x="0" y="303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5592770" flipV="1">
            <a:off x="-83306" y="5716878"/>
            <a:ext cx="2562573" cy="1495611"/>
          </a:xfrm>
          <a:custGeom>
            <a:avLst/>
            <a:gdLst/>
            <a:ahLst/>
            <a:cxnLst/>
            <a:rect l="l" t="t" r="r" b="b"/>
            <a:pathLst>
              <a:path w="2562573" h="1495611">
                <a:moveTo>
                  <a:pt x="0" y="1495611"/>
                </a:moveTo>
                <a:lnTo>
                  <a:pt x="2562573" y="1495611"/>
                </a:lnTo>
                <a:lnTo>
                  <a:pt x="2562573" y="0"/>
                </a:lnTo>
                <a:lnTo>
                  <a:pt x="0" y="0"/>
                </a:lnTo>
                <a:lnTo>
                  <a:pt x="0" y="14956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340109" y="9412125"/>
            <a:ext cx="1392254" cy="227823"/>
          </a:xfrm>
          <a:custGeom>
            <a:avLst/>
            <a:gdLst/>
            <a:ahLst/>
            <a:cxnLst/>
            <a:rect l="l" t="t" r="r" b="b"/>
            <a:pathLst>
              <a:path w="1392254" h="227823">
                <a:moveTo>
                  <a:pt x="0" y="0"/>
                </a:moveTo>
                <a:lnTo>
                  <a:pt x="1392254" y="0"/>
                </a:lnTo>
                <a:lnTo>
                  <a:pt x="1392254" y="227823"/>
                </a:lnTo>
                <a:lnTo>
                  <a:pt x="0" y="227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742934" y="859143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529458" y="1976573"/>
            <a:ext cx="2354848" cy="2257420"/>
          </a:xfrm>
          <a:custGeom>
            <a:avLst/>
            <a:gdLst/>
            <a:ahLst/>
            <a:cxnLst/>
            <a:rect l="l" t="t" r="r" b="b"/>
            <a:pathLst>
              <a:path w="2354848" h="2257420">
                <a:moveTo>
                  <a:pt x="0" y="0"/>
                </a:moveTo>
                <a:lnTo>
                  <a:pt x="2354849" y="0"/>
                </a:lnTo>
                <a:lnTo>
                  <a:pt x="2354849" y="2257420"/>
                </a:lnTo>
                <a:lnTo>
                  <a:pt x="0" y="2257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157" b="-215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665357" y="1928345"/>
            <a:ext cx="2322044" cy="2331463"/>
          </a:xfrm>
          <a:custGeom>
            <a:avLst/>
            <a:gdLst/>
            <a:ahLst/>
            <a:cxnLst/>
            <a:rect l="l" t="t" r="r" b="b"/>
            <a:pathLst>
              <a:path w="2322044" h="2331463">
                <a:moveTo>
                  <a:pt x="0" y="0"/>
                </a:moveTo>
                <a:lnTo>
                  <a:pt x="2322043" y="0"/>
                </a:lnTo>
                <a:lnTo>
                  <a:pt x="2322043" y="2331463"/>
                </a:lnTo>
                <a:lnTo>
                  <a:pt x="0" y="23314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621" r="-1444" b="-364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8886920" y="1902529"/>
            <a:ext cx="2328643" cy="2331463"/>
          </a:xfrm>
          <a:custGeom>
            <a:avLst/>
            <a:gdLst/>
            <a:ahLst/>
            <a:cxnLst/>
            <a:rect l="l" t="t" r="r" b="b"/>
            <a:pathLst>
              <a:path w="2328643" h="2331463">
                <a:moveTo>
                  <a:pt x="0" y="0"/>
                </a:moveTo>
                <a:lnTo>
                  <a:pt x="2328644" y="0"/>
                </a:lnTo>
                <a:lnTo>
                  <a:pt x="2328644" y="2331464"/>
                </a:lnTo>
                <a:lnTo>
                  <a:pt x="0" y="23314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606" t="-1241" b="-124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1856967" y="1902529"/>
            <a:ext cx="2331463" cy="2331463"/>
          </a:xfrm>
          <a:custGeom>
            <a:avLst/>
            <a:gdLst/>
            <a:ahLst/>
            <a:cxnLst/>
            <a:rect l="l" t="t" r="r" b="b"/>
            <a:pathLst>
              <a:path w="2331463" h="2331463">
                <a:moveTo>
                  <a:pt x="0" y="0"/>
                </a:moveTo>
                <a:lnTo>
                  <a:pt x="2331464" y="0"/>
                </a:lnTo>
                <a:lnTo>
                  <a:pt x="2331464" y="2331464"/>
                </a:lnTo>
                <a:lnTo>
                  <a:pt x="0" y="233146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69481" y="1902529"/>
            <a:ext cx="2289819" cy="2331463"/>
          </a:xfrm>
          <a:custGeom>
            <a:avLst/>
            <a:gdLst/>
            <a:ahLst/>
            <a:cxnLst/>
            <a:rect l="l" t="t" r="r" b="b"/>
            <a:pathLst>
              <a:path w="2289819" h="2331463">
                <a:moveTo>
                  <a:pt x="0" y="0"/>
                </a:moveTo>
                <a:lnTo>
                  <a:pt x="2289819" y="0"/>
                </a:lnTo>
                <a:lnTo>
                  <a:pt x="2289819" y="2331464"/>
                </a:lnTo>
                <a:lnTo>
                  <a:pt x="0" y="233146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862" r="-95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529458" y="5771010"/>
            <a:ext cx="2386392" cy="2331463"/>
          </a:xfrm>
          <a:custGeom>
            <a:avLst/>
            <a:gdLst/>
            <a:ahLst/>
            <a:cxnLst/>
            <a:rect l="l" t="t" r="r" b="b"/>
            <a:pathLst>
              <a:path w="2386392" h="2331463">
                <a:moveTo>
                  <a:pt x="0" y="0"/>
                </a:moveTo>
                <a:lnTo>
                  <a:pt x="2386392" y="0"/>
                </a:lnTo>
                <a:lnTo>
                  <a:pt x="2386392" y="2331463"/>
                </a:lnTo>
                <a:lnTo>
                  <a:pt x="0" y="233146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472" t="-2012" b="-201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5665357" y="5752049"/>
            <a:ext cx="2350425" cy="2350425"/>
          </a:xfrm>
          <a:custGeom>
            <a:avLst/>
            <a:gdLst/>
            <a:ahLst/>
            <a:cxnLst/>
            <a:rect l="l" t="t" r="r" b="b"/>
            <a:pathLst>
              <a:path w="2350425" h="2350425">
                <a:moveTo>
                  <a:pt x="0" y="0"/>
                </a:moveTo>
                <a:lnTo>
                  <a:pt x="2350424" y="0"/>
                </a:lnTo>
                <a:lnTo>
                  <a:pt x="2350424" y="2350424"/>
                </a:lnTo>
                <a:lnTo>
                  <a:pt x="0" y="2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8678862" y="5752049"/>
            <a:ext cx="2444293" cy="2350425"/>
          </a:xfrm>
          <a:custGeom>
            <a:avLst/>
            <a:gdLst/>
            <a:ahLst/>
            <a:cxnLst/>
            <a:rect l="l" t="t" r="r" b="b"/>
            <a:pathLst>
              <a:path w="2444293" h="2350425">
                <a:moveTo>
                  <a:pt x="0" y="0"/>
                </a:moveTo>
                <a:lnTo>
                  <a:pt x="2444294" y="0"/>
                </a:lnTo>
                <a:lnTo>
                  <a:pt x="2444294" y="2350424"/>
                </a:lnTo>
                <a:lnTo>
                  <a:pt x="0" y="2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8625" r="-12749" b="-86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1786237" y="5752049"/>
            <a:ext cx="2472925" cy="2350425"/>
          </a:xfrm>
          <a:custGeom>
            <a:avLst/>
            <a:gdLst/>
            <a:ahLst/>
            <a:cxnLst/>
            <a:rect l="l" t="t" r="r" b="b"/>
            <a:pathLst>
              <a:path w="2472925" h="2350425">
                <a:moveTo>
                  <a:pt x="0" y="0"/>
                </a:moveTo>
                <a:lnTo>
                  <a:pt x="2472925" y="0"/>
                </a:lnTo>
                <a:lnTo>
                  <a:pt x="2472925" y="2350424"/>
                </a:lnTo>
                <a:lnTo>
                  <a:pt x="0" y="2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083" t="-4649" b="-464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379540" y="265224"/>
            <a:ext cx="6352823" cy="138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1"/>
              </a:lnSpc>
            </a:pPr>
            <a:r>
              <a:rPr lang="en-US" sz="8001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Membros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08484" y="4510274"/>
            <a:ext cx="1694936" cy="33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Alexandre Souza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85632" y="4487861"/>
            <a:ext cx="1797386" cy="35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Andressa Rabêlo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14743" y="4487861"/>
            <a:ext cx="1720407" cy="33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5"/>
              </a:lnSpc>
              <a:spcBef>
                <a:spcPct val="0"/>
              </a:spcBef>
            </a:pPr>
            <a:r>
              <a:rPr lang="en-US" sz="1903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Eduardo Campos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21050" y="4510274"/>
            <a:ext cx="1271256" cy="371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  <a:spcBef>
                <a:spcPct val="0"/>
              </a:spcBef>
            </a:pPr>
            <a:r>
              <a:rPr lang="en-US" sz="212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Júlia Rocha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352899" y="4431303"/>
            <a:ext cx="1522983" cy="35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Marcos Santos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08484" y="8359648"/>
            <a:ext cx="1969095" cy="33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Matheus Guimarães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92290" y="8378698"/>
            <a:ext cx="1480145" cy="33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Lucas Marzocca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12575" y="8359648"/>
            <a:ext cx="1124744" cy="33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Pedro Silva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31839" y="8378698"/>
            <a:ext cx="1381720" cy="33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Lucas Barbosa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592770" flipV="1">
            <a:off x="4132304" y="4287077"/>
            <a:ext cx="2562573" cy="1495611"/>
          </a:xfrm>
          <a:custGeom>
            <a:avLst/>
            <a:gdLst/>
            <a:ahLst/>
            <a:cxnLst/>
            <a:rect l="l" t="t" r="r" b="b"/>
            <a:pathLst>
              <a:path w="2562573" h="1495611">
                <a:moveTo>
                  <a:pt x="0" y="1495611"/>
                </a:moveTo>
                <a:lnTo>
                  <a:pt x="2562573" y="1495611"/>
                </a:lnTo>
                <a:lnTo>
                  <a:pt x="2562573" y="0"/>
                </a:lnTo>
                <a:lnTo>
                  <a:pt x="0" y="0"/>
                </a:lnTo>
                <a:lnTo>
                  <a:pt x="0" y="14956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1076412"/>
            <a:ext cx="8115300" cy="22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60"/>
              </a:lnSpc>
            </a:pPr>
            <a:r>
              <a:rPr lang="en-US" sz="12900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Obrigado!</a:t>
            </a:r>
          </a:p>
        </p:txBody>
      </p:sp>
      <p:sp>
        <p:nvSpPr>
          <p:cNvPr id="5" name="Freeform 5"/>
          <p:cNvSpPr/>
          <p:nvPr/>
        </p:nvSpPr>
        <p:spPr>
          <a:xfrm>
            <a:off x="268912" y="5418006"/>
            <a:ext cx="1519576" cy="251421"/>
          </a:xfrm>
          <a:custGeom>
            <a:avLst/>
            <a:gdLst/>
            <a:ahLst/>
            <a:cxnLst/>
            <a:rect l="l" t="t" r="r" b="b"/>
            <a:pathLst>
              <a:path w="1519576" h="251421">
                <a:moveTo>
                  <a:pt x="0" y="0"/>
                </a:moveTo>
                <a:lnTo>
                  <a:pt x="1519576" y="0"/>
                </a:lnTo>
                <a:lnTo>
                  <a:pt x="1519576" y="251421"/>
                </a:lnTo>
                <a:lnTo>
                  <a:pt x="0" y="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340109" y="9412125"/>
            <a:ext cx="1392254" cy="227823"/>
          </a:xfrm>
          <a:custGeom>
            <a:avLst/>
            <a:gdLst/>
            <a:ahLst/>
            <a:cxnLst/>
            <a:rect l="l" t="t" r="r" b="b"/>
            <a:pathLst>
              <a:path w="1392254" h="227823">
                <a:moveTo>
                  <a:pt x="0" y="0"/>
                </a:moveTo>
                <a:lnTo>
                  <a:pt x="1392254" y="0"/>
                </a:lnTo>
                <a:lnTo>
                  <a:pt x="1392254" y="227823"/>
                </a:lnTo>
                <a:lnTo>
                  <a:pt x="0" y="2278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742934" y="859143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144000" y="2583327"/>
            <a:ext cx="7493841" cy="6172200"/>
          </a:xfrm>
          <a:custGeom>
            <a:avLst/>
            <a:gdLst/>
            <a:ahLst/>
            <a:cxnLst/>
            <a:rect l="l" t="t" r="r" b="b"/>
            <a:pathLst>
              <a:path w="7493841" h="6172200">
                <a:moveTo>
                  <a:pt x="0" y="0"/>
                </a:moveTo>
                <a:lnTo>
                  <a:pt x="7493841" y="0"/>
                </a:lnTo>
                <a:lnTo>
                  <a:pt x="749384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3508654">
            <a:off x="7749224" y="3578440"/>
            <a:ext cx="2463306" cy="1437675"/>
          </a:xfrm>
          <a:custGeom>
            <a:avLst/>
            <a:gdLst/>
            <a:ahLst/>
            <a:cxnLst/>
            <a:rect l="l" t="t" r="r" b="b"/>
            <a:pathLst>
              <a:path w="2463306" h="1437675">
                <a:moveTo>
                  <a:pt x="0" y="0"/>
                </a:moveTo>
                <a:lnTo>
                  <a:pt x="2463305" y="0"/>
                </a:lnTo>
                <a:lnTo>
                  <a:pt x="2463305" y="1437674"/>
                </a:lnTo>
                <a:lnTo>
                  <a:pt x="0" y="143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8385817" y="9088743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500231" y="5688669"/>
            <a:ext cx="1306865" cy="271174"/>
          </a:xfrm>
          <a:custGeom>
            <a:avLst/>
            <a:gdLst/>
            <a:ahLst/>
            <a:cxnLst/>
            <a:rect l="l" t="t" r="r" b="b"/>
            <a:pathLst>
              <a:path w="1306865" h="271174">
                <a:moveTo>
                  <a:pt x="0" y="0"/>
                </a:moveTo>
                <a:lnTo>
                  <a:pt x="1306865" y="0"/>
                </a:lnTo>
                <a:lnTo>
                  <a:pt x="1306865" y="271175"/>
                </a:lnTo>
                <a:lnTo>
                  <a:pt x="0" y="271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4969478" y="1301370"/>
            <a:ext cx="2289822" cy="278942"/>
          </a:xfrm>
          <a:custGeom>
            <a:avLst/>
            <a:gdLst/>
            <a:ahLst/>
            <a:cxnLst/>
            <a:rect l="l" t="t" r="r" b="b"/>
            <a:pathLst>
              <a:path w="2289822" h="278942">
                <a:moveTo>
                  <a:pt x="0" y="0"/>
                </a:moveTo>
                <a:lnTo>
                  <a:pt x="2289822" y="0"/>
                </a:lnTo>
                <a:lnTo>
                  <a:pt x="2289822" y="278942"/>
                </a:lnTo>
                <a:lnTo>
                  <a:pt x="0" y="2789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0" y="1427912"/>
            <a:ext cx="8649406" cy="2690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8"/>
              </a:lnSpc>
            </a:pPr>
            <a:r>
              <a:rPr lang="en-US" sz="7706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Entendimento do Problema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3A35952A-5770-D0E0-C4C9-686F29648824}"/>
              </a:ext>
            </a:extLst>
          </p:cNvPr>
          <p:cNvSpPr/>
          <p:nvPr/>
        </p:nvSpPr>
        <p:spPr>
          <a:xfrm>
            <a:off x="9686571" y="2738156"/>
            <a:ext cx="7493841" cy="6172200"/>
          </a:xfrm>
          <a:custGeom>
            <a:avLst/>
            <a:gdLst/>
            <a:ahLst/>
            <a:cxnLst/>
            <a:rect l="l" t="t" r="r" b="b"/>
            <a:pathLst>
              <a:path w="7493841" h="6172200">
                <a:moveTo>
                  <a:pt x="0" y="0"/>
                </a:moveTo>
                <a:lnTo>
                  <a:pt x="7493841" y="0"/>
                </a:lnTo>
                <a:lnTo>
                  <a:pt x="749384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577019" y="1125133"/>
            <a:ext cx="6864462" cy="7689315"/>
          </a:xfrm>
          <a:custGeom>
            <a:avLst/>
            <a:gdLst/>
            <a:ahLst/>
            <a:cxnLst/>
            <a:rect l="l" t="t" r="r" b="b"/>
            <a:pathLst>
              <a:path w="6864462" h="7689315">
                <a:moveTo>
                  <a:pt x="0" y="0"/>
                </a:moveTo>
                <a:lnTo>
                  <a:pt x="6864462" y="0"/>
                </a:lnTo>
                <a:lnTo>
                  <a:pt x="6864462" y="7689315"/>
                </a:lnTo>
                <a:lnTo>
                  <a:pt x="0" y="7689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3508654">
            <a:off x="8088656" y="3975219"/>
            <a:ext cx="2463306" cy="1437675"/>
          </a:xfrm>
          <a:custGeom>
            <a:avLst/>
            <a:gdLst/>
            <a:ahLst/>
            <a:cxnLst/>
            <a:rect l="l" t="t" r="r" b="b"/>
            <a:pathLst>
              <a:path w="2463306" h="1437675">
                <a:moveTo>
                  <a:pt x="0" y="0"/>
                </a:moveTo>
                <a:lnTo>
                  <a:pt x="2463305" y="0"/>
                </a:lnTo>
                <a:lnTo>
                  <a:pt x="2463305" y="1437674"/>
                </a:lnTo>
                <a:lnTo>
                  <a:pt x="0" y="14376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199820" y="6834328"/>
            <a:ext cx="9238168" cy="137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Prisma do Desafio</a:t>
            </a:r>
          </a:p>
        </p:txBody>
      </p:sp>
      <p:sp>
        <p:nvSpPr>
          <p:cNvPr id="6" name="Freeform 6"/>
          <p:cNvSpPr/>
          <p:nvPr/>
        </p:nvSpPr>
        <p:spPr>
          <a:xfrm>
            <a:off x="8385817" y="9088743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500231" y="5688669"/>
            <a:ext cx="1306865" cy="271174"/>
          </a:xfrm>
          <a:custGeom>
            <a:avLst/>
            <a:gdLst/>
            <a:ahLst/>
            <a:cxnLst/>
            <a:rect l="l" t="t" r="r" b="b"/>
            <a:pathLst>
              <a:path w="1306865" h="271174">
                <a:moveTo>
                  <a:pt x="0" y="0"/>
                </a:moveTo>
                <a:lnTo>
                  <a:pt x="1306865" y="0"/>
                </a:lnTo>
                <a:lnTo>
                  <a:pt x="1306865" y="271175"/>
                </a:lnTo>
                <a:lnTo>
                  <a:pt x="0" y="271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4969478" y="1301370"/>
            <a:ext cx="2289822" cy="278942"/>
          </a:xfrm>
          <a:custGeom>
            <a:avLst/>
            <a:gdLst/>
            <a:ahLst/>
            <a:cxnLst/>
            <a:rect l="l" t="t" r="r" b="b"/>
            <a:pathLst>
              <a:path w="2289822" h="278942">
                <a:moveTo>
                  <a:pt x="0" y="0"/>
                </a:moveTo>
                <a:lnTo>
                  <a:pt x="2289822" y="0"/>
                </a:lnTo>
                <a:lnTo>
                  <a:pt x="2289822" y="278942"/>
                </a:lnTo>
                <a:lnTo>
                  <a:pt x="0" y="2789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66868" y="2282534"/>
            <a:ext cx="7280211" cy="6975766"/>
          </a:xfrm>
          <a:custGeom>
            <a:avLst/>
            <a:gdLst/>
            <a:ahLst/>
            <a:cxnLst/>
            <a:rect l="l" t="t" r="r" b="b"/>
            <a:pathLst>
              <a:path w="7280211" h="6975766">
                <a:moveTo>
                  <a:pt x="0" y="0"/>
                </a:moveTo>
                <a:lnTo>
                  <a:pt x="7280211" y="0"/>
                </a:lnTo>
                <a:lnTo>
                  <a:pt x="7280211" y="6975766"/>
                </a:lnTo>
                <a:lnTo>
                  <a:pt x="0" y="6975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V="1">
            <a:off x="8431929" y="1028700"/>
            <a:ext cx="3404260" cy="3070023"/>
          </a:xfrm>
          <a:custGeom>
            <a:avLst/>
            <a:gdLst/>
            <a:ahLst/>
            <a:cxnLst/>
            <a:rect l="l" t="t" r="r" b="b"/>
            <a:pathLst>
              <a:path w="3404260" h="3070023">
                <a:moveTo>
                  <a:pt x="0" y="3070023"/>
                </a:moveTo>
                <a:lnTo>
                  <a:pt x="3404260" y="3070023"/>
                </a:lnTo>
                <a:lnTo>
                  <a:pt x="3404260" y="0"/>
                </a:lnTo>
                <a:lnTo>
                  <a:pt x="0" y="0"/>
                </a:lnTo>
                <a:lnTo>
                  <a:pt x="0" y="307002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739724" y="780163"/>
            <a:ext cx="1519576" cy="251421"/>
          </a:xfrm>
          <a:custGeom>
            <a:avLst/>
            <a:gdLst/>
            <a:ahLst/>
            <a:cxnLst/>
            <a:rect l="l" t="t" r="r" b="b"/>
            <a:pathLst>
              <a:path w="1519576" h="251421">
                <a:moveTo>
                  <a:pt x="0" y="0"/>
                </a:moveTo>
                <a:lnTo>
                  <a:pt x="1519576" y="0"/>
                </a:lnTo>
                <a:lnTo>
                  <a:pt x="1519576" y="251421"/>
                </a:lnTo>
                <a:lnTo>
                  <a:pt x="0" y="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8893335" y="9448800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5"/>
                </a:lnTo>
                <a:lnTo>
                  <a:pt x="0" y="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36940" y="89579"/>
            <a:ext cx="7981616" cy="10285999"/>
          </a:xfrm>
          <a:custGeom>
            <a:avLst/>
            <a:gdLst/>
            <a:ahLst/>
            <a:cxnLst/>
            <a:rect l="l" t="t" r="r" b="b"/>
            <a:pathLst>
              <a:path w="7981616" h="10285999">
                <a:moveTo>
                  <a:pt x="0" y="0"/>
                </a:moveTo>
                <a:lnTo>
                  <a:pt x="7981616" y="0"/>
                </a:lnTo>
                <a:lnTo>
                  <a:pt x="7981616" y="10285999"/>
                </a:lnTo>
                <a:lnTo>
                  <a:pt x="0" y="102859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765459" y="3309756"/>
            <a:ext cx="7493841" cy="6172200"/>
          </a:xfrm>
          <a:custGeom>
            <a:avLst/>
            <a:gdLst/>
            <a:ahLst/>
            <a:cxnLst/>
            <a:rect l="l" t="t" r="r" b="b"/>
            <a:pathLst>
              <a:path w="7493841" h="6172200">
                <a:moveTo>
                  <a:pt x="0" y="0"/>
                </a:moveTo>
                <a:lnTo>
                  <a:pt x="7493841" y="0"/>
                </a:lnTo>
                <a:lnTo>
                  <a:pt x="749384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9651518" y="2092455"/>
            <a:ext cx="2354956" cy="2354956"/>
          </a:xfrm>
          <a:custGeom>
            <a:avLst/>
            <a:gdLst/>
            <a:ahLst/>
            <a:cxnLst/>
            <a:rect l="l" t="t" r="r" b="b"/>
            <a:pathLst>
              <a:path w="2354956" h="2354956">
                <a:moveTo>
                  <a:pt x="0" y="0"/>
                </a:moveTo>
                <a:lnTo>
                  <a:pt x="2354956" y="0"/>
                </a:lnTo>
                <a:lnTo>
                  <a:pt x="2354956" y="2354955"/>
                </a:lnTo>
                <a:lnTo>
                  <a:pt x="0" y="2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580321" y="9356246"/>
            <a:ext cx="1519576" cy="251421"/>
          </a:xfrm>
          <a:custGeom>
            <a:avLst/>
            <a:gdLst/>
            <a:ahLst/>
            <a:cxnLst/>
            <a:rect l="l" t="t" r="r" b="b"/>
            <a:pathLst>
              <a:path w="1519576" h="251421">
                <a:moveTo>
                  <a:pt x="0" y="0"/>
                </a:moveTo>
                <a:lnTo>
                  <a:pt x="1519576" y="0"/>
                </a:lnTo>
                <a:lnTo>
                  <a:pt x="1519576" y="251421"/>
                </a:lnTo>
                <a:lnTo>
                  <a:pt x="0" y="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989300" y="823766"/>
            <a:ext cx="2540000" cy="415636"/>
          </a:xfrm>
          <a:custGeom>
            <a:avLst/>
            <a:gdLst/>
            <a:ahLst/>
            <a:cxnLst/>
            <a:rect l="l" t="t" r="r" b="b"/>
            <a:pathLst>
              <a:path w="2540000" h="415636">
                <a:moveTo>
                  <a:pt x="0" y="0"/>
                </a:moveTo>
                <a:lnTo>
                  <a:pt x="2540000" y="0"/>
                </a:lnTo>
                <a:lnTo>
                  <a:pt x="2540000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989300" y="9312399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414518" y="4285485"/>
            <a:ext cx="8814905" cy="137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Mapa de Empatia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5477483" y="261182"/>
            <a:ext cx="2540000" cy="415636"/>
          </a:xfrm>
          <a:custGeom>
            <a:avLst/>
            <a:gdLst/>
            <a:ahLst/>
            <a:cxnLst/>
            <a:rect l="l" t="t" r="r" b="b"/>
            <a:pathLst>
              <a:path w="2540000" h="415636">
                <a:moveTo>
                  <a:pt x="0" y="0"/>
                </a:moveTo>
                <a:lnTo>
                  <a:pt x="2540000" y="0"/>
                </a:lnTo>
                <a:lnTo>
                  <a:pt x="2540000" y="415637"/>
                </a:lnTo>
                <a:lnTo>
                  <a:pt x="0" y="415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5989300" y="9707299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5"/>
                </a:lnTo>
                <a:lnTo>
                  <a:pt x="0" y="339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5181775" cy="10287000"/>
          </a:xfrm>
          <a:custGeom>
            <a:avLst/>
            <a:gdLst/>
            <a:ahLst/>
            <a:cxnLst/>
            <a:rect l="l" t="t" r="r" b="b"/>
            <a:pathLst>
              <a:path w="15181775" h="10287000">
                <a:moveTo>
                  <a:pt x="0" y="0"/>
                </a:moveTo>
                <a:lnTo>
                  <a:pt x="15181775" y="0"/>
                </a:lnTo>
                <a:lnTo>
                  <a:pt x="151817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208" b="-220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150710" y="1564353"/>
            <a:ext cx="2354956" cy="2354956"/>
          </a:xfrm>
          <a:custGeom>
            <a:avLst/>
            <a:gdLst/>
            <a:ahLst/>
            <a:cxnLst/>
            <a:rect l="l" t="t" r="r" b="b"/>
            <a:pathLst>
              <a:path w="2354956" h="2354956">
                <a:moveTo>
                  <a:pt x="0" y="0"/>
                </a:moveTo>
                <a:lnTo>
                  <a:pt x="2354956" y="0"/>
                </a:lnTo>
                <a:lnTo>
                  <a:pt x="2354956" y="2354956"/>
                </a:lnTo>
                <a:lnTo>
                  <a:pt x="0" y="23549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1922" y="-4169260"/>
            <a:ext cx="10464155" cy="18625519"/>
          </a:xfrm>
          <a:custGeom>
            <a:avLst/>
            <a:gdLst/>
            <a:ahLst/>
            <a:cxnLst/>
            <a:rect l="l" t="t" r="r" b="b"/>
            <a:pathLst>
              <a:path w="10464155" h="18625519">
                <a:moveTo>
                  <a:pt x="0" y="0"/>
                </a:moveTo>
                <a:lnTo>
                  <a:pt x="10464156" y="0"/>
                </a:lnTo>
                <a:lnTo>
                  <a:pt x="10464156" y="18625520"/>
                </a:lnTo>
                <a:lnTo>
                  <a:pt x="0" y="1862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9765459" y="3309756"/>
            <a:ext cx="7493841" cy="6172200"/>
          </a:xfrm>
          <a:custGeom>
            <a:avLst/>
            <a:gdLst/>
            <a:ahLst/>
            <a:cxnLst/>
            <a:rect l="l" t="t" r="r" b="b"/>
            <a:pathLst>
              <a:path w="7493841" h="6172200">
                <a:moveTo>
                  <a:pt x="0" y="0"/>
                </a:moveTo>
                <a:lnTo>
                  <a:pt x="7493841" y="0"/>
                </a:lnTo>
                <a:lnTo>
                  <a:pt x="749384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9651518" y="2092455"/>
            <a:ext cx="2354956" cy="2354956"/>
          </a:xfrm>
          <a:custGeom>
            <a:avLst/>
            <a:gdLst/>
            <a:ahLst/>
            <a:cxnLst/>
            <a:rect l="l" t="t" r="r" b="b"/>
            <a:pathLst>
              <a:path w="2354956" h="2354956">
                <a:moveTo>
                  <a:pt x="0" y="0"/>
                </a:moveTo>
                <a:lnTo>
                  <a:pt x="2354956" y="0"/>
                </a:lnTo>
                <a:lnTo>
                  <a:pt x="2354956" y="2354955"/>
                </a:lnTo>
                <a:lnTo>
                  <a:pt x="0" y="2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4580321" y="9356246"/>
            <a:ext cx="1519576" cy="251421"/>
          </a:xfrm>
          <a:custGeom>
            <a:avLst/>
            <a:gdLst/>
            <a:ahLst/>
            <a:cxnLst/>
            <a:rect l="l" t="t" r="r" b="b"/>
            <a:pathLst>
              <a:path w="1519576" h="251421">
                <a:moveTo>
                  <a:pt x="0" y="0"/>
                </a:moveTo>
                <a:lnTo>
                  <a:pt x="1519576" y="0"/>
                </a:lnTo>
                <a:lnTo>
                  <a:pt x="1519576" y="251421"/>
                </a:lnTo>
                <a:lnTo>
                  <a:pt x="0" y="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989300" y="823766"/>
            <a:ext cx="2540000" cy="415636"/>
          </a:xfrm>
          <a:custGeom>
            <a:avLst/>
            <a:gdLst/>
            <a:ahLst/>
            <a:cxnLst/>
            <a:rect l="l" t="t" r="r" b="b"/>
            <a:pathLst>
              <a:path w="2540000" h="415636">
                <a:moveTo>
                  <a:pt x="0" y="0"/>
                </a:moveTo>
                <a:lnTo>
                  <a:pt x="2540000" y="0"/>
                </a:lnTo>
                <a:lnTo>
                  <a:pt x="2540000" y="415636"/>
                </a:lnTo>
                <a:lnTo>
                  <a:pt x="0" y="415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3191569" y="4083460"/>
            <a:ext cx="4297080" cy="137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79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Personas</a:t>
            </a:r>
          </a:p>
        </p:txBody>
      </p:sp>
      <p:sp>
        <p:nvSpPr>
          <p:cNvPr id="8" name="Freeform 8"/>
          <p:cNvSpPr/>
          <p:nvPr/>
        </p:nvSpPr>
        <p:spPr>
          <a:xfrm>
            <a:off x="15989300" y="9312399"/>
            <a:ext cx="1516366" cy="339115"/>
          </a:xfrm>
          <a:custGeom>
            <a:avLst/>
            <a:gdLst/>
            <a:ahLst/>
            <a:cxnLst/>
            <a:rect l="l" t="t" r="r" b="b"/>
            <a:pathLst>
              <a:path w="1516366" h="339115">
                <a:moveTo>
                  <a:pt x="0" y="0"/>
                </a:moveTo>
                <a:lnTo>
                  <a:pt x="1516366" y="0"/>
                </a:lnTo>
                <a:lnTo>
                  <a:pt x="1516366" y="339114"/>
                </a:lnTo>
                <a:lnTo>
                  <a:pt x="0" y="339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0" b="-54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71331" y="-104775"/>
            <a:ext cx="3650524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873835"/>
                </a:solidFill>
                <a:latin typeface="Gochi Hand"/>
                <a:ea typeface="Gochi Hand"/>
                <a:cs typeface="Gochi Hand"/>
                <a:sym typeface="Gochi Hand"/>
              </a:rPr>
              <a:t>Estudante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0" b="-54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6940" y="-104775"/>
            <a:ext cx="4499559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863835"/>
                </a:solidFill>
                <a:latin typeface="Gochi Hand"/>
                <a:ea typeface="Gochi Hand"/>
                <a:cs typeface="Gochi Hand"/>
                <a:sym typeface="Gochi Hand"/>
              </a:rPr>
              <a:t>Microempresa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Personalizar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Gochi Hand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Organic Shapes Digital Marketing Presentation</dc:title>
  <cp:lastModifiedBy>Andressa Emily</cp:lastModifiedBy>
  <cp:revision>2</cp:revision>
  <dcterms:created xsi:type="dcterms:W3CDTF">2006-08-16T00:00:00Z</dcterms:created>
  <dcterms:modified xsi:type="dcterms:W3CDTF">2024-11-25T19:44:17Z</dcterms:modified>
  <dc:identifier>DAGXVP6ZYqs</dc:identifier>
</cp:coreProperties>
</file>